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0413" cy="6859588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912" y="-84"/>
      </p:cViewPr>
      <p:guideLst>
        <p:guide orient="horz" pos="2161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282" y="2130920"/>
            <a:ext cx="10361851" cy="147036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563" y="3887100"/>
            <a:ext cx="8533289" cy="175300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2016/12/19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2016/12/19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8050" y="274703"/>
            <a:ext cx="2742843" cy="5852880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522" y="274703"/>
            <a:ext cx="8025355" cy="5852880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2016/12/19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2016/12/19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2960" y="4407922"/>
            <a:ext cx="10361851" cy="136239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2960" y="2907387"/>
            <a:ext cx="10361851" cy="150053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2016/12/19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522" y="1600572"/>
            <a:ext cx="5384099" cy="452701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6794" y="1600572"/>
            <a:ext cx="5384099" cy="452701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2016/12/19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521" y="1535469"/>
            <a:ext cx="5386216" cy="63991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521" y="2175379"/>
            <a:ext cx="5386216" cy="395220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2561" y="1535469"/>
            <a:ext cx="5388332" cy="63991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2561" y="2175379"/>
            <a:ext cx="5388332" cy="395220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2016/12/19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2016/12/19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2016/12/19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521" y="273113"/>
            <a:ext cx="4010562" cy="116231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6114" y="273115"/>
            <a:ext cx="6814779" cy="585446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521" y="1435434"/>
            <a:ext cx="4010562" cy="4692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2016/12/19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89406" y="4801712"/>
            <a:ext cx="7314248" cy="56686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89406" y="612917"/>
            <a:ext cx="7314248" cy="411575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89406" y="5368581"/>
            <a:ext cx="7314248" cy="80504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2016/12/19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09521" y="274701"/>
            <a:ext cx="10971372" cy="11432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521" y="1600572"/>
            <a:ext cx="10971372" cy="45270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09521" y="6357823"/>
            <a:ext cx="2844430" cy="3652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2016/12/19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165059" y="6357823"/>
            <a:ext cx="3860297" cy="3652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736463" y="6357823"/>
            <a:ext cx="2844430" cy="3652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D:\学习\微信投票\决赛资料\ppt决赛30组\ppt转图\16 清华大学 - The NORTH 北境\幻灯片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401864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D:\学习\微信投票\决赛资料\ppt决赛30组\ppt转图\16 清华大学 - The NORTH 北境\幻灯片1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037733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D:\学习\微信投票\决赛资料\ppt决赛30组\ppt转图\16 清华大学 - The NORTH 北境\幻灯片1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037733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D:\学习\微信投票\决赛资料\ppt决赛30组\ppt转图\16 清华大学 - The NORTH 北境\幻灯片1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037733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学习\微信投票\决赛资料\ppt决赛30组\ppt转图\16 清华大学 - The NORTH 北境\幻灯片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148727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D:\学习\微信投票\决赛资料\ppt决赛30组\ppt转图\16 清华大学 - The NORTH 北境\幻灯片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037733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D:\学习\微信投票\决赛资料\ppt决赛30组\ppt转图\16 清华大学 - The NORTH 北境\幻灯片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037733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D:\学习\微信投票\决赛资料\ppt决赛30组\ppt转图\16 清华大学 - The NORTH 北境\幻灯片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037733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D:\学习\微信投票\决赛资料\ppt决赛30组\ppt转图\16 清华大学 - The NORTH 北境\幻灯片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037733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D:\学习\微信投票\决赛资料\ppt决赛30组\ppt转图\16 清华大学 - The NORTH 北境\幻灯片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037733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D:\学习\微信投票\决赛资料\ppt决赛30组\ppt转图\16 清华大学 - The NORTH 北境\幻灯片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037733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D:\学习\微信投票\决赛资料\ppt决赛30组\ppt转图\16 清华大学 - The NORTH 北境\幻灯片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037733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自定义</PresentationFormat>
  <Paragraphs>0</Paragraphs>
  <Slides>12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13" baseType="lpstr"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深度联盟http://www.deepbbs.org</cp:lastModifiedBy>
  <cp:revision>1</cp:revision>
  <dcterms:created xsi:type="dcterms:W3CDTF">2016-12-19T13:58:27Z</dcterms:created>
  <dcterms:modified xsi:type="dcterms:W3CDTF">2016-12-19T14:01:28Z</dcterms:modified>
</cp:coreProperties>
</file>